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de-CH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de-C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E1AAAD-D321-4AD4-A5DB-BDA034789FFF}" type="datetimeFigureOut">
              <a:rPr lang="de-CH" smtClean="0"/>
              <a:t>21.05.2015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0BAEE-5A51-4FE0-B3D0-E7F3616193E5}" type="slidenum">
              <a:rPr lang="de-CH" smtClean="0"/>
              <a:t>‹#›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740111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e-C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C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E1AAAD-D321-4AD4-A5DB-BDA034789FFF}" type="datetimeFigureOut">
              <a:rPr lang="de-CH" smtClean="0"/>
              <a:t>21.05.2015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0BAEE-5A51-4FE0-B3D0-E7F3616193E5}" type="slidenum">
              <a:rPr lang="de-CH" smtClean="0"/>
              <a:t>‹#›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1237347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de-C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E1AAAD-D321-4AD4-A5DB-BDA034789FFF}" type="datetimeFigureOut">
              <a:rPr lang="de-CH" smtClean="0"/>
              <a:t>21.05.2015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0BAEE-5A51-4FE0-B3D0-E7F3616193E5}" type="slidenum">
              <a:rPr lang="de-CH" smtClean="0"/>
              <a:t>‹#›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0217791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e-CH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CH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CH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E1AAAD-D321-4AD4-A5DB-BDA034789FFF}" type="datetimeFigureOut">
              <a:rPr lang="de-CH" smtClean="0"/>
              <a:t>21.05.2015</a:t>
            </a:fld>
            <a:endParaRPr lang="de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0BAEE-5A51-4FE0-B3D0-E7F3616193E5}" type="slidenum">
              <a:rPr lang="de-CH" smtClean="0"/>
              <a:t>‹#›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3431237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de-C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CH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CH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E1AAAD-D321-4AD4-A5DB-BDA034789FFF}" type="datetimeFigureOut">
              <a:rPr lang="de-CH" smtClean="0"/>
              <a:t>21.05.2015</a:t>
            </a:fld>
            <a:endParaRPr lang="de-C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0BAEE-5A51-4FE0-B3D0-E7F3616193E5}" type="slidenum">
              <a:rPr lang="de-CH" smtClean="0"/>
              <a:t>‹#›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9058729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e-CH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E1AAAD-D321-4AD4-A5DB-BDA034789FFF}" type="datetimeFigureOut">
              <a:rPr lang="de-CH" smtClean="0"/>
              <a:t>21.05.2015</a:t>
            </a:fld>
            <a:endParaRPr lang="de-C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0BAEE-5A51-4FE0-B3D0-E7F3616193E5}" type="slidenum">
              <a:rPr lang="de-CH" smtClean="0"/>
              <a:t>‹#›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490605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E1AAAD-D321-4AD4-A5DB-BDA034789FFF}" type="datetimeFigureOut">
              <a:rPr lang="de-CH" smtClean="0"/>
              <a:t>21.05.2015</a:t>
            </a:fld>
            <a:endParaRPr lang="de-C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0BAEE-5A51-4FE0-B3D0-E7F3616193E5}" type="slidenum">
              <a:rPr lang="de-CH" smtClean="0"/>
              <a:t>‹#›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7263284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de-C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C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E1AAAD-D321-4AD4-A5DB-BDA034789FFF}" type="datetimeFigureOut">
              <a:rPr lang="de-CH" smtClean="0"/>
              <a:t>21.05.2015</a:t>
            </a:fld>
            <a:endParaRPr lang="de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0BAEE-5A51-4FE0-B3D0-E7F3616193E5}" type="slidenum">
              <a:rPr lang="de-CH" smtClean="0"/>
              <a:t>‹#›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6690624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de-CH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C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E1AAAD-D321-4AD4-A5DB-BDA034789FFF}" type="datetimeFigureOut">
              <a:rPr lang="de-CH" smtClean="0"/>
              <a:t>21.05.2015</a:t>
            </a:fld>
            <a:endParaRPr lang="de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0BAEE-5A51-4FE0-B3D0-E7F3616193E5}" type="slidenum">
              <a:rPr lang="de-CH" smtClean="0"/>
              <a:t>‹#›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8802752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e-C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C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E1AAAD-D321-4AD4-A5DB-BDA034789FFF}" type="datetimeFigureOut">
              <a:rPr lang="de-CH" smtClean="0"/>
              <a:t>21.05.2015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0BAEE-5A51-4FE0-B3D0-E7F3616193E5}" type="slidenum">
              <a:rPr lang="de-CH" smtClean="0"/>
              <a:t>‹#›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8485651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de-C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C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E1AAAD-D321-4AD4-A5DB-BDA034789FFF}" type="datetimeFigureOut">
              <a:rPr lang="de-CH" smtClean="0"/>
              <a:t>21.05.2015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0BAEE-5A51-4FE0-B3D0-E7F3616193E5}" type="slidenum">
              <a:rPr lang="de-CH" smtClean="0"/>
              <a:t>‹#›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6977383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de-C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C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E1AAAD-D321-4AD4-A5DB-BDA034789FFF}" type="datetimeFigureOut">
              <a:rPr lang="de-CH" smtClean="0"/>
              <a:t>21.05.2015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E0BAEE-5A51-4FE0-B3D0-E7F3616193E5}" type="slidenum">
              <a:rPr lang="de-CH" smtClean="0"/>
              <a:t>‹#›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4895166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1479" y="0"/>
            <a:ext cx="9770023" cy="6885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6653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Cathrin Jerie</dc:creator>
  <cp:lastModifiedBy>Cathrin Jerie</cp:lastModifiedBy>
  <cp:revision>1</cp:revision>
  <dcterms:created xsi:type="dcterms:W3CDTF">2015-05-21T07:15:43Z</dcterms:created>
  <dcterms:modified xsi:type="dcterms:W3CDTF">2015-05-21T07:20:14Z</dcterms:modified>
</cp:coreProperties>
</file>